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403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9" r:id="rId138"/>
    <p:sldId id="398" r:id="rId139"/>
    <p:sldId id="400" r:id="rId140"/>
    <p:sldId id="401" r:id="rId141"/>
    <p:sldId id="402" r:id="rId142"/>
    <p:sldId id="269" r:id="rId143"/>
    <p:sldId id="270" r:id="rId144"/>
    <p:sldId id="271" r:id="rId145"/>
    <p:sldId id="27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A0DF1-0722-5DF1-75DC-CAC50183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3" y="3238186"/>
            <a:ext cx="10585097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Bu fayl API üzərindən yeni istifadəçi qeydiyyatını (register) idarə edir.</a:t>
            </a:r>
          </a:p>
          <a:p>
            <a:pPr>
              <a:lnSpc>
                <a:spcPct val="150000"/>
              </a:lnSpc>
            </a:pPr>
            <a:r>
              <a:rPr lang="en-US"/>
              <a:t>$request-&gt;validate() gələn məlumatların düzgün və təhlükəsiz olmasını yoxlayır.</a:t>
            </a:r>
          </a:p>
          <a:p>
            <a:pPr>
              <a:lnSpc>
                <a:spcPct val="150000"/>
              </a:lnSpc>
            </a:pPr>
            <a:r>
              <a:rPr lang="en-US"/>
              <a:t>name, email, password üçün mütləqlik, format və unikallıq qaydaları təyin olunur.</a:t>
            </a:r>
          </a:p>
          <a:p>
            <a:pPr>
              <a:lnSpc>
                <a:spcPct val="150000"/>
              </a:lnSpc>
            </a:pPr>
            <a:r>
              <a:rPr lang="en-US"/>
              <a:t>confirmed parolun password_confirmation ilə eyni olmasını tələb edir.</a:t>
            </a:r>
          </a:p>
          <a:p>
            <a:pPr>
              <a:lnSpc>
                <a:spcPct val="150000"/>
              </a:lnSpc>
            </a:pPr>
            <a:r>
              <a:rPr lang="en-US"/>
              <a:t>Validation keçməzsə, istifadəçi yaradılmadan 422 error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A2EC-8533-1950-6895-5B518767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4" y="2172654"/>
            <a:ext cx="7859486" cy="46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 </a:t>
            </a:r>
            <a:r>
              <a:rPr lang="en-US" b="1">
                <a:solidFill>
                  <a:srgbClr val="FF0000"/>
                </a:solidFill>
              </a:rPr>
              <a:t>require __DIR__.'/auth.php’; </a:t>
            </a:r>
            <a:r>
              <a:rPr lang="az-Latn-AZ"/>
              <a:t>sətirini</a:t>
            </a:r>
            <a:r>
              <a:rPr lang="en-US"/>
              <a:t> </a:t>
            </a:r>
            <a:r>
              <a:rPr lang="en-US" b="1"/>
              <a:t>web.php </a:t>
            </a:r>
            <a:r>
              <a:rPr lang="en-US"/>
              <a:t>içindən sildikdən sonra </a:t>
            </a:r>
            <a:r>
              <a:rPr lang="en-US" b="1"/>
              <a:t>api.php </a:t>
            </a:r>
            <a:r>
              <a:rPr lang="en-US"/>
              <a:t>içində </a:t>
            </a:r>
            <a:r>
              <a:rPr lang="az-Latn-AZ"/>
              <a:t>yazırıq. Əgər </a:t>
            </a:r>
            <a:r>
              <a:rPr lang="en-US"/>
              <a:t>yazmasaq onda postman ilə bu </a:t>
            </a:r>
            <a:r>
              <a:rPr lang="az-Latn-AZ"/>
              <a:t>route 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</a:rPr>
              <a:t>http://laravelapi.test/api/register </a:t>
            </a:r>
            <a:r>
              <a:rPr lang="en-US" b="1">
                <a:solidFill>
                  <a:srgbClr val="00B050"/>
                </a:solidFill>
              </a:rPr>
              <a:t>post</a:t>
            </a:r>
            <a:r>
              <a:rPr lang="en-US"/>
              <a:t> metodu vasitəsi ilə dataları aşağıdakı kimi göndərsək </a:t>
            </a:r>
          </a:p>
          <a:p>
            <a:endParaRPr lang="en-US"/>
          </a:p>
          <a:p>
            <a:r>
              <a:rPr lang="en-US" b="1"/>
              <a:t>{</a:t>
            </a:r>
          </a:p>
          <a:p>
            <a:r>
              <a:rPr lang="en-US" b="1"/>
              <a:t>    "name": "Bob",</a:t>
            </a:r>
          </a:p>
          <a:p>
            <a:r>
              <a:rPr lang="en-US" b="1"/>
              <a:t>    "email": "bob@example@gmail.com",</a:t>
            </a:r>
          </a:p>
          <a:p>
            <a:r>
              <a:rPr lang="en-US" b="1"/>
              <a:t>    "password": "12345678",</a:t>
            </a:r>
          </a:p>
          <a:p>
            <a:r>
              <a:rPr lang="en-US" b="1"/>
              <a:t>    "password_confirmation": "12345678"</a:t>
            </a:r>
          </a:p>
          <a:p>
            <a:r>
              <a:rPr lang="en-US" b="1"/>
              <a:t>}</a:t>
            </a:r>
          </a:p>
          <a:p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The route api/register could not be found</a:t>
            </a:r>
            <a:r>
              <a:rPr lang="en-US"/>
              <a:t> xətası alarıq.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8901-DA15-473D-E919-1707782A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50" y="3200400"/>
            <a:ext cx="6572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register routunun işləyib işləmədiyini test edirik və BOB adlı yeni user əlavə edildi.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05A-732E-341E-7458-1326FA3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04"/>
            <a:ext cx="12192000" cy="55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web-əsaslı login mexanizmini API-əsaslı token login ilə əvəz etmək üçün aşağıdakı dəyişiklikləri edəcəyik.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F54DF-C3F6-3C67-4F72-C998C9E2D882}"/>
              </a:ext>
            </a:extLst>
          </p:cNvPr>
          <p:cNvGrpSpPr/>
          <p:nvPr/>
        </p:nvGrpSpPr>
        <p:grpSpPr>
          <a:xfrm>
            <a:off x="1" y="608100"/>
            <a:ext cx="12191998" cy="6249900"/>
            <a:chOff x="1" y="608100"/>
            <a:chExt cx="12191998" cy="6249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BC922-7771-BCE9-1CDC-F6063C50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08100"/>
              <a:ext cx="5704113" cy="390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2E0CC7-1CAC-236D-96DC-5F1D29EB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588" y="2954863"/>
              <a:ext cx="5965411" cy="390313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F4870F-7302-0BD5-B71A-8CB2228D5960}"/>
                </a:ext>
              </a:extLst>
            </p:cNvPr>
            <p:cNvSpPr/>
            <p:nvPr/>
          </p:nvSpPr>
          <p:spPr>
            <a:xfrm>
              <a:off x="5823857" y="3324195"/>
              <a:ext cx="272143" cy="2680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Əvvəlki kod session və cookie üzərindən işləyirdi, API üçün uyğun deyildi.</a:t>
            </a:r>
          </a:p>
          <a:p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$request-&gt;session()-&gt;regenerate() </a:t>
            </a:r>
            <a:r>
              <a:rPr lang="en-US" sz="1600"/>
              <a:t>session hijacking-dən qoruma üçündür, amma API-də session istifadə edilmir. </a:t>
            </a:r>
            <a:r>
              <a:rPr lang="az-Latn-AZ" sz="1600"/>
              <a:t>Onun üçündə bu sətri silirik.</a:t>
            </a:r>
          </a:p>
          <a:p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$request-&gt;user() </a:t>
            </a:r>
            <a:r>
              <a:rPr lang="en-US" sz="1600"/>
              <a:t>→ </a:t>
            </a:r>
            <a:r>
              <a:rPr lang="az-Latn-AZ" sz="1600"/>
              <a:t>ilə </a:t>
            </a:r>
            <a:r>
              <a:rPr lang="en-US" sz="1600"/>
              <a:t>login olmuş istifadəçini alır</a:t>
            </a:r>
            <a:r>
              <a:rPr lang="az-Latn-AZ" sz="1600"/>
              <a:t>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createToken() </a:t>
            </a:r>
            <a:r>
              <a:rPr lang="en-US" sz="1600"/>
              <a:t>ilə istifadəçi üçün yeni Sanctum API token</a:t>
            </a:r>
            <a:r>
              <a:rPr lang="az-Latn-AZ" sz="1600"/>
              <a:t> </a:t>
            </a:r>
            <a:r>
              <a:rPr lang="en-US" sz="1600"/>
              <a:t>yaradı</a:t>
            </a:r>
            <a:r>
              <a:rPr lang="az-Latn-AZ" sz="1600"/>
              <a:t>rıq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plainTextToken</a:t>
            </a:r>
            <a:r>
              <a:rPr lang="en-US" sz="1600"/>
              <a:t> isə həmin tokenin oxunaqlı və client-ə göndəriləcək real string versiyası</a:t>
            </a:r>
            <a:r>
              <a:rPr lang="az-Latn-AZ" sz="1600"/>
              <a:t>na çevirmək üçündür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response()-&gt;noContent() </a:t>
            </a:r>
            <a:r>
              <a:rPr lang="en-US" sz="1600"/>
              <a:t>yalnız 204 boş cavab qaytarırdı, client isə token ala bilmirdi.</a:t>
            </a:r>
            <a:r>
              <a:rPr lang="az-Latn-AZ" sz="1600"/>
              <a:t> Bunun üçündə onu aradan qaldıraraq, geriyə ARRAY qaytarmasını dedik.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/>
              <a:t>Array içində isə </a:t>
            </a:r>
            <a:r>
              <a:rPr lang="az-Latn-AZ" sz="1600" b="1"/>
              <a:t>UserResource</a:t>
            </a:r>
            <a:r>
              <a:rPr lang="az-Latn-AZ" sz="1600"/>
              <a:t> ilə user məlumatını və </a:t>
            </a:r>
            <a:r>
              <a:rPr lang="az-Latn-AZ" sz="1600" b="1"/>
              <a:t>tokeni</a:t>
            </a:r>
            <a:r>
              <a:rPr lang="az-Latn-AZ" sz="1600"/>
              <a:t> standart JSON formatında qaytarırıq.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DD9BD-2F49-FC95-7B27-86B00596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3693545"/>
            <a:ext cx="7064829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Login əməliyyatının işləyib işləmədiyini test edirik. Əgər token yaradıldısa deməli işləyir.</a:t>
            </a:r>
          </a:p>
          <a:p>
            <a:endParaRPr lang="az-Latn-AZ"/>
          </a:p>
          <a:p>
            <a:r>
              <a:rPr lang="az-Latn-AZ"/>
              <a:t>Bu route işə düşdükə biz BOB adlı istifadəçinin hesabına login edilmiş olacağıq.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postları əldə etmək postmanda ayrıca route yaradırıq və dataların əldə edilib edilmədiyini Send düyməsini klikləyərək yoxlayırıq. </a:t>
            </a:r>
          </a:p>
          <a:p>
            <a:endParaRPr lang="az-Latn-AZ"/>
          </a:p>
          <a:p>
            <a:r>
              <a:rPr lang="az-Latn-AZ"/>
              <a:t>Datalar əldə edilir.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FA24B-973D-A391-10B0-82EC8511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378541"/>
            <a:ext cx="7990114" cy="5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 bütün routlarımızı `</a:t>
            </a:r>
            <a:r>
              <a:rPr lang="az-Latn-AZ" b="1"/>
              <a:t>auth:sanctum</a:t>
            </a:r>
            <a:r>
              <a:rPr lang="az-Latn-AZ"/>
              <a:t>` </a:t>
            </a:r>
            <a:r>
              <a:rPr lang="en-US"/>
              <a:t>middleware </a:t>
            </a:r>
            <a:r>
              <a:rPr lang="az-Latn-AZ"/>
              <a:t>altında yerləşdirərək qoruma altında alırıq.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D3D3-5F7E-4C47-2936-6B0A6E93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923072"/>
            <a:ext cx="7489371" cy="4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 və dataların əldə edilmədiyini görürük.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E95-103E-D6F8-0079-376EE81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35" y="2582810"/>
            <a:ext cx="998306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</a:t>
            </a:r>
            <a:r>
              <a:rPr lang="az-Latn-AZ"/>
              <a:t>bayaq yaratmış olduğumuz tokeni kopyalayırıq: </a:t>
            </a:r>
            <a:r>
              <a:rPr lang="en-US" b="1">
                <a:solidFill>
                  <a:srgbClr val="CE9178"/>
                </a:solidFill>
                <a:effectLst/>
                <a:latin typeface="IBMPlexMono"/>
              </a:rPr>
              <a:t>1|2lZMB8g3cCKwheIAsA6mBzCl9Gjn4MMIg0T66iaa98ec6f59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yerə yerləşdiririk.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D433-8BC1-03AB-27AD-7238A6FD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9" y="1690385"/>
            <a:ext cx="9960203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klikləyirik. Artıq dataların gəldiyini görə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2993-D8C1-B066-82AB-57128BD1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518148"/>
            <a:ext cx="9263743" cy="6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sahənin tipini </a:t>
            </a:r>
            <a:r>
              <a:rPr lang="az-Latn-AZ" b="1"/>
              <a:t>No Auth </a:t>
            </a:r>
            <a:r>
              <a:rPr lang="az-Latn-AZ"/>
              <a:t>olaraq saxlaya və </a:t>
            </a:r>
            <a:r>
              <a:rPr lang="az-Latn-AZ" b="1"/>
              <a:t>Headers</a:t>
            </a:r>
            <a:r>
              <a:rPr lang="az-Latn-AZ"/>
              <a:t> başlığı altında da həmin </a:t>
            </a:r>
            <a:r>
              <a:rPr lang="az-Latn-AZ" b="1"/>
              <a:t>tokeni</a:t>
            </a:r>
            <a:r>
              <a:rPr lang="az-Latn-AZ"/>
              <a:t> serverə göndərə bilərik Nəticə olaraq yenə dataları əldə edəcəyik (Aşağı sağ şəkil). Bu yazı şəkli həmin tokeni sadəcə posts routuruna tətbiq edir. Onun üçün əvvəlki qaydaya geri qaytarırıq.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8D4-2ABA-1101-6EAC-81EFFE1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66"/>
            <a:ext cx="5711671" cy="274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F3F5-287E-5838-9626-FA40EAC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22" y="2492828"/>
            <a:ext cx="6128877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hal-hazırda token ilə daxil olmuş istifadəçinin id-sini avtomatik postun author_id sahəsinə yazır, yəni postu kim yaradıbsa DB-də onunla əlaqələndirir.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6A64-1AE5-6D46-D989-DF24BB1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4" y="646330"/>
            <a:ext cx="6620505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7D3-CFEB-EAF4-18E3-1ACFF67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85647"/>
            <a:ext cx="892379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8D1B-C46A-C75B-3F4C-72A4E1C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2030609"/>
            <a:ext cx="9175275" cy="27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indi `</a:t>
            </a:r>
            <a:r>
              <a:rPr lang="az-Latn-AZ" b="1"/>
              <a:t>http://laravelapi.test/api/v1/posts </a:t>
            </a:r>
            <a:r>
              <a:rPr lang="az-Latn-AZ"/>
              <a:t>` bu routu işə salsaq </a:t>
            </a:r>
            <a:r>
              <a:rPr lang="az-Latn-AZ" i="1"/>
              <a:t>bütün istifadəçilərin postlarını </a:t>
            </a:r>
            <a:r>
              <a:rPr lang="az-Latn-AZ"/>
              <a:t>əldə edəcəyik.</a:t>
            </a:r>
          </a:p>
          <a:p>
            <a:endParaRPr lang="az-Latn-AZ"/>
          </a:p>
          <a:p>
            <a:r>
              <a:rPr lang="az-Latn-AZ"/>
              <a:t>Ancaq bizə sadəcə hal-hazırda sistemdə girişdə olan istifadəçinin yənin BOB istifadəçisinin postlarını əldə etmək lazımdır.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B17F-9ADA-8ECC-85D7-A5F8AE7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1326319"/>
            <a:ext cx="7881257" cy="55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1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məqsəd hazırda sistemə token ilə daxil olmuş istifadəçinin öz postlarını əldə etməkdirsə, onda 1ci şəkildəki kodu 2ci şəkildəki kod ilə dəyişdiririk.</a:t>
            </a:r>
          </a:p>
          <a:p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request()-&gt;user() </a:t>
            </a:r>
            <a:r>
              <a:rPr lang="en-US" sz="1600"/>
              <a:t>Sanctum vasitəsilə </a:t>
            </a:r>
            <a:r>
              <a:rPr lang="en-US" sz="1600" b="1"/>
              <a:t>auth</a:t>
            </a:r>
            <a:r>
              <a:rPr lang="en-US" sz="1600"/>
              <a:t> olunmuş istifadəçini qaytarır.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$user-&gt;posts() </a:t>
            </a:r>
            <a:r>
              <a:rPr lang="en-US" sz="1600"/>
              <a:t>→ User–Post hasMany əlaqəsi ilə yalnız </a:t>
            </a:r>
            <a:r>
              <a:rPr lang="en-US" sz="1600" i="1"/>
              <a:t>həmin istifadəçiyə aid postları </a:t>
            </a:r>
            <a:r>
              <a:rPr lang="en-US" sz="1600"/>
              <a:t>seçir.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with('author') </a:t>
            </a:r>
            <a:r>
              <a:rPr lang="en-US" sz="1600"/>
              <a:t>→ hər post üçün müəllif məlumatını əvvəlcədən yükləyir (əlavə query-lər olmasın deyə).</a:t>
            </a:r>
            <a:r>
              <a:rPr lang="az-Latn-AZ" sz="1600"/>
              <a:t> Müəllif məlumatlarını istəmirsinizsə bu sətri poza bilərsiniz.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paginate() </a:t>
            </a:r>
            <a:r>
              <a:rPr lang="en-US" sz="1600"/>
              <a:t>→ nəticələri</a:t>
            </a:r>
            <a:r>
              <a:rPr lang="az-Latn-AZ" sz="1600"/>
              <a:t> hissə-hissə</a:t>
            </a:r>
            <a:r>
              <a:rPr lang="en-US" sz="1600"/>
              <a:t> səhifələyir, böyük datada performansı qoruyur.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PostResource::collection($posts) </a:t>
            </a:r>
            <a:r>
              <a:rPr lang="en-US" sz="1600"/>
              <a:t>→ postları standart API formatında client-ə göndərir.</a:t>
            </a:r>
            <a:endParaRPr lang="ru-RU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CD6266-D0E1-4DB3-A02C-71C75A8B6FD3}"/>
              </a:ext>
            </a:extLst>
          </p:cNvPr>
          <p:cNvGrpSpPr/>
          <p:nvPr/>
        </p:nvGrpSpPr>
        <p:grpSpPr>
          <a:xfrm>
            <a:off x="2872007" y="3054050"/>
            <a:ext cx="6637146" cy="3787544"/>
            <a:chOff x="2872007" y="3054050"/>
            <a:chExt cx="6637146" cy="3787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C634E-5FDC-ECB4-138B-CA165ECA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007" y="3054050"/>
              <a:ext cx="6637146" cy="1161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A2CF-EE45-D278-A3EC-EE36D867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007" y="4998591"/>
              <a:ext cx="6637146" cy="1843003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0FA4A72-4A83-8CA7-AAB2-690F3A627E31}"/>
                </a:ext>
              </a:extLst>
            </p:cNvPr>
            <p:cNvSpPr/>
            <p:nvPr/>
          </p:nvSpPr>
          <p:spPr>
            <a:xfrm>
              <a:off x="6008915" y="4344312"/>
              <a:ext cx="522514" cy="54337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BCA6D-1D01-B805-9ACC-F8995409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72987"/>
            <a:ext cx="978492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yalnız postun sahibi olan istifadəçiyə həmin postu görməyə icazə verir, başqası müraciət etsə 403 Forbidden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AE-4858-FEF4-1FE7-F30B528B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50" y="646330"/>
            <a:ext cx="627685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5D3E-AD7A-DBB9-918C-66576324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1386663"/>
            <a:ext cx="968585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4E21-C908-D20A-4633-B9435D49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59990"/>
            <a:ext cx="975444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kodu daha qısa </a:t>
            </a:r>
            <a:r>
              <a:rPr lang="az-Latn-AZ" b="1">
                <a:solidFill>
                  <a:srgbClr val="FF0000"/>
                </a:solidFill>
              </a:rPr>
              <a:t>abort_if() </a:t>
            </a:r>
            <a:r>
              <a:rPr lang="az-Latn-AZ"/>
              <a:t>metodu ilə də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3010D-5FDF-4A34-3091-18285502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8" y="2231573"/>
            <a:ext cx="8475083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Dahaaaa da qısaltmaq üçün isə bu cür yaza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720E-B090-17DF-DFB9-769E1BE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0" y="2437618"/>
            <a:ext cx="8550899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sətri update() funksiyasınada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7E12-BABD-EF55-F907-DC832B5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72" y="1643743"/>
            <a:ext cx="7248055" cy="3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23B7-01E1-5ED5-2274-45839B2B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43733"/>
            <a:ext cx="9731583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sual verə bilərsiz ki, niyə 403 yox 404 qayıtdı çünki arxa planda Laravel təxminən bunu edir: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$post = Post::where('id', $routeParam)-&gt;firstOrFail();</a:t>
            </a:r>
            <a:endParaRPr lang="az-Latn-AZ" b="1">
              <a:solidFill>
                <a:srgbClr val="FF0000"/>
              </a:solidFill>
            </a:endParaRPr>
          </a:p>
          <a:p>
            <a:endParaRPr lang="az-Latn-AZ"/>
          </a:p>
          <a:p>
            <a:r>
              <a:rPr lang="en-US"/>
              <a:t>Bu kod framework-ün içindədir, controller-də görünmür.</a:t>
            </a:r>
            <a:endParaRPr lang="az-Latn-AZ"/>
          </a:p>
          <a:p>
            <a:endParaRPr lang="az-Latn-AZ"/>
          </a:p>
          <a:p>
            <a:r>
              <a:rPr lang="en-US" b="1"/>
              <a:t>403</a:t>
            </a:r>
            <a:r>
              <a:rPr lang="en-US"/>
              <a:t> yalnız bu halda işləyir ki, </a:t>
            </a:r>
            <a:r>
              <a:rPr lang="en-US" b="1"/>
              <a:t>Post</a:t>
            </a:r>
            <a:r>
              <a:rPr lang="en-US"/>
              <a:t> tapılır amma </a:t>
            </a:r>
            <a:r>
              <a:rPr lang="en-US" b="1"/>
              <a:t>Auth::id() != $post-&gt;author_id</a:t>
            </a:r>
            <a:r>
              <a:rPr lang="en-US"/>
              <a:t>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C7E89-3A73-2248-957B-4AD43386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0" y="2155370"/>
            <a:ext cx="907749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Delete üçündə eyni kodu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D7D1-DCC7-02ED-3CDE-3AF89EB5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9" y="2133600"/>
            <a:ext cx="8028701" cy="20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Tətbiqdən çıxmaq üçün </a:t>
            </a:r>
            <a:r>
              <a:rPr lang="az-Latn-AZ" b="1"/>
              <a:t>logout</a:t>
            </a:r>
            <a:r>
              <a:rPr lang="az-Latn-AZ"/>
              <a:t> routunu əlavə edirik. Ancaq çıxmır çünki </a:t>
            </a:r>
            <a:r>
              <a:rPr lang="az-Latn-AZ" b="1"/>
              <a:t>auth.php </a:t>
            </a:r>
            <a:r>
              <a:rPr lang="az-Latn-AZ"/>
              <a:t>faylında </a:t>
            </a:r>
            <a:r>
              <a:rPr lang="az-Latn-AZ" b="1"/>
              <a:t>logout</a:t>
            </a:r>
            <a:r>
              <a:rPr lang="az-Latn-AZ"/>
              <a:t> routu fərqli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üçün işləyir.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7500-A1E2-1091-CA0A-911A8F00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6" y="948475"/>
            <a:ext cx="1000592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qayda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–lərdə dəyişiklik edirik. Burada ən əsas </a:t>
            </a:r>
            <a:r>
              <a:rPr lang="en-US" b="1"/>
              <a:t>/logout </a:t>
            </a:r>
            <a:r>
              <a:rPr lang="az-Latn-AZ"/>
              <a:t>–dur.</a:t>
            </a:r>
          </a:p>
          <a:p>
            <a:endParaRPr lang="az-Latn-AZ"/>
          </a:p>
          <a:p>
            <a:r>
              <a:rPr lang="az-Latn-AZ"/>
              <a:t>Sadəcə əl atmışkən digərlərinidə eyni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içinə əlavə etdin.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EC5F2-6265-45F5-B1E8-7223ED0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60" y="1148080"/>
            <a:ext cx="9171639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1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da indiki nəticə. Bu xəta tam olaraq </a:t>
            </a:r>
            <a:r>
              <a:rPr lang="az-Latn-AZ" sz="1400" b="1"/>
              <a:t>API-only + Sanctum </a:t>
            </a:r>
            <a:r>
              <a:rPr lang="az-Latn-AZ" sz="1400"/>
              <a:t>kontekstində gözlənilən problemdir.</a:t>
            </a:r>
          </a:p>
          <a:p>
            <a:endParaRPr lang="az-Latn-AZ" sz="1400"/>
          </a:p>
          <a:p>
            <a:r>
              <a:rPr lang="en-US" sz="1400"/>
              <a:t>Bu o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logout metodunda session ilə bağlı kod var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API-də session ümumiyyətlə yoxdur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auth:sanctum → token əsaslıdır, session/cookie istifadə etmir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destroy() metodunda web logout məntiqi qalıb.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2F776-C1BE-97D0-BB60-A94DC128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59" y="2032749"/>
            <a:ext cx="7051039" cy="4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00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Bizdə problem yaradan hissə </a:t>
            </a:r>
            <a:r>
              <a:rPr lang="en-US" sz="1600" b="1"/>
              <a:t>LoginController@destroy </a:t>
            </a:r>
            <a:r>
              <a:rPr lang="en-US" sz="1600"/>
              <a:t>içində çox güman ki, belə bir şey var: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və ya</a:t>
            </a:r>
            <a:r>
              <a:rPr lang="az-Latn-AZ" sz="1600"/>
              <a:t>.    Bunlar yalnız </a:t>
            </a:r>
            <a:r>
              <a:rPr lang="az-Latn-AZ" sz="1600" b="1"/>
              <a:t>web.php + session </a:t>
            </a:r>
            <a:r>
              <a:rPr lang="az-Latn-AZ" sz="1600"/>
              <a:t>üçündür.</a:t>
            </a: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API-only </a:t>
            </a:r>
            <a:r>
              <a:rPr lang="az-Latn-AZ" sz="1600"/>
              <a:t>üçün </a:t>
            </a:r>
            <a:r>
              <a:rPr lang="en-US" sz="1600"/>
              <a:t>düzgün logout </a:t>
            </a:r>
            <a:r>
              <a:rPr lang="az-Latn-AZ" sz="1600"/>
              <a:t>aşağıdakı kimi</a:t>
            </a:r>
            <a:r>
              <a:rPr lang="en-US" sz="1600"/>
              <a:t> olmalıdır</a:t>
            </a:r>
            <a:r>
              <a:rPr lang="az-Latn-AZ" sz="1600"/>
              <a:t>.</a:t>
            </a:r>
          </a:p>
          <a:p>
            <a:endParaRPr lang="az-Latn-AZ" sz="1600"/>
          </a:p>
          <a:p>
            <a:r>
              <a:rPr lang="en-US" sz="1600"/>
              <a:t>Bu nə edir?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currentAccessToken() → hazırda istifadə olunan token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delete() → token DB-dən silinir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Token silinən kimi → user çıxmış sayılır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78121-14B7-A860-33B3-6B37E1DD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77"/>
            <a:ext cx="3093988" cy="533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E2A52-EE00-3F0C-CA91-D0C2069D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540"/>
            <a:ext cx="1226926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A8569-61A3-5842-AC47-83EF970C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0" y="2752123"/>
            <a:ext cx="6918960" cy="41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4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Uğurlu çıxış.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72D77-2289-18F5-CBD1-84BE0BC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1055164"/>
            <a:ext cx="10013548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Çıxış etdikdən sonra bütün routlar eyni nəticəni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7FAC-91F3-CE78-2081-CA232524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845596"/>
            <a:ext cx="1002878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9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API sorğularına limit (rate limit) qoymaq üçündür.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perMinute(60) </a:t>
            </a:r>
            <a:r>
              <a:rPr lang="en-US"/>
              <a:t>→ 1 dəqiqədə maksimum 60 request</a:t>
            </a:r>
            <a:r>
              <a:rPr lang="az-Latn-AZ"/>
              <a:t>ə</a:t>
            </a:r>
            <a:r>
              <a:rPr lang="en-US"/>
              <a:t> icazə verir.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by($request-&gt;user()?-&gt;id ?: $request-&gt;ip()) </a:t>
            </a:r>
            <a:r>
              <a:rPr lang="en-US"/>
              <a:t>→ istifadəçi login olubsa </a:t>
            </a:r>
            <a:r>
              <a:rPr lang="en-US" b="1"/>
              <a:t>user ID</a:t>
            </a:r>
            <a:r>
              <a:rPr lang="en-US"/>
              <a:t>-yə görə, deyilsə </a:t>
            </a:r>
            <a:r>
              <a:rPr lang="en-US" b="1"/>
              <a:t>IP</a:t>
            </a:r>
            <a:r>
              <a:rPr lang="en-US"/>
              <a:t> ünvanına görə sayır.</a:t>
            </a:r>
            <a:endParaRPr lang="az-Latn-AZ"/>
          </a:p>
          <a:p>
            <a:endParaRPr lang="en-US"/>
          </a:p>
          <a:p>
            <a:r>
              <a:rPr lang="en-US"/>
              <a:t>Məqsəd API-ni flood, brute-force və abuse hücumlardan qorumaqdır.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E8E80-358D-7F63-C7AD-EC815F76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341720"/>
            <a:ext cx="8839200" cy="45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8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Flood — serverə çox qısa zamanda həddindən artıq sayda sorğu göndərərək onu yükləməkdir.</a:t>
            </a:r>
            <a:r>
              <a:rPr lang="az-Latn-AZ"/>
              <a:t> 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Brute-force — parol və ya tokeni ardıcıl çoxlu sınaqlarla tapmağa çalışmaqdır.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Abuse — sistemi nəzərdə tutulmayan və ya zərərli məqsədlərlə istismar etməkdir.</a:t>
            </a:r>
            <a:endParaRPr lang="az-Latn-AZ"/>
          </a:p>
          <a:p>
            <a:endParaRPr lang="az-Latn-AZ"/>
          </a:p>
          <a:p>
            <a:r>
              <a:rPr lang="en-US"/>
              <a:t>flood abuse‑un bir növüdür</a:t>
            </a:r>
            <a:r>
              <a:rPr lang="az-Latn-AZ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Flood → /api/login endpoint‑ini saniyədə 1000 dəfə vurmaq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Abuse → limiti keçməmək üçün müxtəlif hesablarla, müxtəlif IP-lərlə sistemi istismar etmək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7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RateLimiter::for('api', ...) </a:t>
            </a:r>
            <a:r>
              <a:rPr lang="en-US"/>
              <a:t>işləsin deyə routelarda </a:t>
            </a:r>
            <a:r>
              <a:rPr lang="en-US" b="1">
                <a:solidFill>
                  <a:srgbClr val="FF0000"/>
                </a:solidFill>
              </a:rPr>
              <a:t>throttle:api </a:t>
            </a:r>
            <a:r>
              <a:rPr lang="en-US"/>
              <a:t>middleware-i aktiv edilməlidir.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25EE2-8265-F5EB-F488-460489B0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60" y="528320"/>
            <a:ext cx="767034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6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395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9823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215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582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877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36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8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0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754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8845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993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37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72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5723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903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2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342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2582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1856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4537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3574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3190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9986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41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185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7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055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93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286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1402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154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16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926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51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915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4098</TotalTime>
  <Words>5933</Words>
  <Application>Microsoft Office PowerPoint</Application>
  <PresentationFormat>Widescreen</PresentationFormat>
  <Paragraphs>745</Paragraphs>
  <Slides>188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188</vt:i4>
      </vt:variant>
    </vt:vector>
  </HeadingPairs>
  <TitlesOfParts>
    <vt:vector size="195" baseType="lpstr">
      <vt:lpstr>Aptos</vt:lpstr>
      <vt:lpstr>Aptos Display</vt:lpstr>
      <vt:lpstr>Arial</vt:lpstr>
      <vt:lpstr>CaskaydiaCove Nerd Font Mono</vt:lpstr>
      <vt:lpstr>IBMPlexMono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199</cp:revision>
  <dcterms:created xsi:type="dcterms:W3CDTF">2026-01-16T14:58:09Z</dcterms:created>
  <dcterms:modified xsi:type="dcterms:W3CDTF">2026-01-19T18:15:16Z</dcterms:modified>
</cp:coreProperties>
</file>